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4" r:id="rId44"/>
    <p:sldId id="305" r:id="rId45"/>
    <p:sldId id="306" r:id="rId46"/>
    <p:sldId id="298" r:id="rId47"/>
    <p:sldId id="299" r:id="rId48"/>
    <p:sldId id="300" r:id="rId49"/>
    <p:sldId id="301" r:id="rId50"/>
    <p:sldId id="302" r:id="rId51"/>
    <p:sldId id="30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5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9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0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4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4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04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51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7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4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35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E61C9-F051-47B0-9964-B1725D33A31C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0ABCE-F946-4763-9F29-8B11C7920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7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7" y="303497"/>
            <a:ext cx="12014993" cy="60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5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9" y="754749"/>
            <a:ext cx="10395771" cy="52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6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40" y="2002903"/>
            <a:ext cx="10135145" cy="28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08" y="862865"/>
            <a:ext cx="9078336" cy="51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20" y="1014046"/>
            <a:ext cx="9884680" cy="499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70" y="1399535"/>
            <a:ext cx="10353932" cy="35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9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97" y="566309"/>
            <a:ext cx="9404550" cy="606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05" y="814601"/>
            <a:ext cx="10195496" cy="50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8" y="474046"/>
            <a:ext cx="10739871" cy="53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36" y="1000906"/>
            <a:ext cx="10138038" cy="50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0" y="828248"/>
            <a:ext cx="10432903" cy="52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9" y="133705"/>
            <a:ext cx="11118504" cy="648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3" y="596805"/>
            <a:ext cx="10784179" cy="52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9" y="806841"/>
            <a:ext cx="10938252" cy="55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6" y="2331030"/>
            <a:ext cx="10891340" cy="199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2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2" y="887104"/>
            <a:ext cx="10101123" cy="464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65" y="1353189"/>
            <a:ext cx="9353025" cy="46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550" y="364391"/>
            <a:ext cx="4704373" cy="3975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79" y="4998090"/>
            <a:ext cx="5729253" cy="13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0" y="2064058"/>
            <a:ext cx="10850119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8" y="1122363"/>
            <a:ext cx="9969903" cy="46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33" y="977130"/>
            <a:ext cx="10402487" cy="50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0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7" y="901144"/>
            <a:ext cx="10461267" cy="4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9" y="568300"/>
            <a:ext cx="10663685" cy="53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2" y="791783"/>
            <a:ext cx="10301248" cy="48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3" y="974191"/>
            <a:ext cx="10577729" cy="478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64" y="647629"/>
            <a:ext cx="10560871" cy="53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19" y="699376"/>
            <a:ext cx="9891754" cy="50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9" y="1122363"/>
            <a:ext cx="9653626" cy="47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3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58" y="880635"/>
            <a:ext cx="9919542" cy="48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9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77" y="1116404"/>
            <a:ext cx="9796620" cy="478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22" y="1122363"/>
            <a:ext cx="9617756" cy="468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4" y="1122363"/>
            <a:ext cx="11102768" cy="48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2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96" y="965649"/>
            <a:ext cx="9740967" cy="48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5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740" y="482860"/>
            <a:ext cx="11170332" cy="54402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5553796"/>
            <a:ext cx="360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Real Time scheduling: RM and EDF.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48" y="1281906"/>
            <a:ext cx="9453638" cy="45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9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36" y="1255547"/>
            <a:ext cx="9998356" cy="400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07" y="1248237"/>
            <a:ext cx="8954587" cy="452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8459775" cy="51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43" y="1587404"/>
            <a:ext cx="9798457" cy="34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33618"/>
            <a:ext cx="8280698" cy="473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66" y="1377215"/>
            <a:ext cx="8851368" cy="38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74" y="842962"/>
            <a:ext cx="9208399" cy="46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1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5317"/>
            <a:ext cx="8974946" cy="457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38" y="1026141"/>
            <a:ext cx="9411362" cy="46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" y="199669"/>
            <a:ext cx="11765254" cy="57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1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917" y="865318"/>
            <a:ext cx="11060884" cy="52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2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4" y="741600"/>
            <a:ext cx="10554126" cy="52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4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96" y="514349"/>
            <a:ext cx="11499856" cy="57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7" y="499992"/>
            <a:ext cx="10985313" cy="53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6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2" y="608604"/>
            <a:ext cx="10437933" cy="52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8</Words>
  <Application>Microsoft Office PowerPoint</Application>
  <PresentationFormat>Widescreen</PresentationFormat>
  <Paragraphs>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CSE</cp:lastModifiedBy>
  <cp:revision>48</cp:revision>
  <dcterms:created xsi:type="dcterms:W3CDTF">2024-02-15T06:31:08Z</dcterms:created>
  <dcterms:modified xsi:type="dcterms:W3CDTF">2024-02-22T06:40:22Z</dcterms:modified>
</cp:coreProperties>
</file>